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8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64"/>
  </p:normalViewPr>
  <p:slideViewPr>
    <p:cSldViewPr snapToGrid="0">
      <p:cViewPr varScale="1">
        <p:scale>
          <a:sx n="112" d="100"/>
          <a:sy n="112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1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5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1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42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2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299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8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865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5/28/24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8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3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0" r:id="rId2"/>
    <p:sldLayoutId id="2147484291" r:id="rId3"/>
    <p:sldLayoutId id="2147484292" r:id="rId4"/>
    <p:sldLayoutId id="2147484293" r:id="rId5"/>
    <p:sldLayoutId id="2147484294" r:id="rId6"/>
    <p:sldLayoutId id="2147484295" r:id="rId7"/>
    <p:sldLayoutId id="2147484296" r:id="rId8"/>
    <p:sldLayoutId id="2147484297" r:id="rId9"/>
    <p:sldLayoutId id="2147484298" r:id="rId10"/>
    <p:sldLayoutId id="21474842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5341E-C5AA-6278-7927-3BE5E3491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442547"/>
          </a:xfrm>
        </p:spPr>
        <p:txBody>
          <a:bodyPr>
            <a:noAutofit/>
          </a:bodyPr>
          <a:lstStyle/>
          <a:p>
            <a:pPr algn="ctr"/>
            <a:br>
              <a:rPr lang="th-TH" sz="6000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(ตัวอย่าง</a:t>
            </a:r>
            <a:r>
              <a:rPr lang="en-US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-1</a:t>
            </a:r>
            <a: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b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ผลการดำเนินกิจกรรมดาราศาสตร์</a:t>
            </a:r>
            <a:r>
              <a:rPr lang="en-US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/</a:t>
            </a:r>
            <a: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ประสบการณ์ในการใช้งานกล้องโทรทรรศน์</a:t>
            </a:r>
            <a:endParaRPr lang="en-TH" sz="6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929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C38F-12CD-B9D1-E227-87BFEB06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1. </a:t>
            </a:r>
            <a:r>
              <a:rPr lang="th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กิจกรรมดาราศาสตร์ในชั้นเรียน</a:t>
            </a:r>
            <a:endParaRPr lang="en-TH" sz="5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5142-D5C0-5CCB-C95C-DB0A28BE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721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4CA93-F972-A999-0ACD-C15E36C8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H" sz="4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2. </a:t>
            </a:r>
            <a:r>
              <a:rPr lang="th-TH" sz="4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กิจกรรมค่าย</a:t>
            </a:r>
            <a:r>
              <a:rPr lang="en-US" sz="4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/</a:t>
            </a:r>
            <a:r>
              <a:rPr lang="th-TH" sz="4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กิจกรรมส่งเสริมการเรียนรู้ดาราศาสตร์</a:t>
            </a:r>
            <a:endParaRPr lang="en-TH" sz="4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BBD2B-1D2E-034B-881E-0B27827FE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69244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EB88E-639C-86E4-BFCA-E226A958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th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กิจกรรมดูดาว (ภาคกลางคืน)</a:t>
            </a:r>
            <a:endParaRPr lang="en-TH" sz="5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B1A4-FDF1-18E4-2B34-A81E68168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61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29BF9-2D94-EB68-BDDF-C2B3A440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th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กิจกรรมดาราศาสตร์ (อื่นๆ)</a:t>
            </a:r>
            <a:endParaRPr lang="en-TH" sz="5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7675-E10A-75DB-F9CA-295AA7EF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89221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29BF9-2D94-EB68-BDDF-C2B3A440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5. </a:t>
            </a:r>
            <a:r>
              <a:rPr lang="th-TH" sz="5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ประสบการณ์ในการใช้งานกล้องโทรทรรศน์</a:t>
            </a:r>
            <a:endParaRPr lang="en-TH" sz="50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7675-E10A-75DB-F9CA-295AA7EF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1862001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{7AC5815C-F758-2545-BCFE-5221A4BEF364}tf10001070</Template>
  <TotalTime>50</TotalTime>
  <Words>65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Cordia New</vt:lpstr>
      <vt:lpstr>Rockwell</vt:lpstr>
      <vt:lpstr>Rockwell Condensed</vt:lpstr>
      <vt:lpstr>Rockwell Extra Bold</vt:lpstr>
      <vt:lpstr>Wingdings</vt:lpstr>
      <vt:lpstr>Wood Type</vt:lpstr>
      <vt:lpstr> (ตัวอย่าง-1) ผลการดำเนินกิจกรรมดาราศาสตร์/ประสบการณ์ในการใช้งานกล้องโทรทรรศน์</vt:lpstr>
      <vt:lpstr>1. กิจกรรมดาราศาสตร์ในชั้นเรียน</vt:lpstr>
      <vt:lpstr>2. กิจกรรมค่าย/กิจกรรมส่งเสริมการเรียนรู้ดาราศาสตร์</vt:lpstr>
      <vt:lpstr>3. กิจกรรมดูดาว (ภาคกลางคืน)</vt:lpstr>
      <vt:lpstr>4. กิจกรรมดาราศาสตร์ (อื่นๆ)</vt:lpstr>
      <vt:lpstr>5. ประสบการณ์ในการใช้งานกล้องโทรทรรศน์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(ตัวอย่าง) การดำเนินกิจกรรมดาราศาสตร์ในโรงเรียน</dc:title>
  <dc:creator>Microsoft Office User</dc:creator>
  <cp:lastModifiedBy>Microsoft Office User</cp:lastModifiedBy>
  <cp:revision>2</cp:revision>
  <dcterms:created xsi:type="dcterms:W3CDTF">2023-02-27T10:30:31Z</dcterms:created>
  <dcterms:modified xsi:type="dcterms:W3CDTF">2024-05-28T08:36:43Z</dcterms:modified>
</cp:coreProperties>
</file>